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Bricolage Grotesque Bold" panose="020B0605040402000204" pitchFamily="34" charset="0"/>
      <p:regular r:id="rId10"/>
      <p:bold r:id="rId11"/>
    </p:embeddedFont>
    <p:embeddedFont>
      <p:font typeface="Poppins" pitchFamily="2" charset="77"/>
      <p:regular r:id="rId12"/>
      <p:bold r:id="rId13"/>
      <p:italic r:id="rId14"/>
      <p:boldItalic r:id="rId15"/>
    </p:embeddedFont>
    <p:embeddedFont>
      <p:font typeface="Poppins Bold" pitchFamily="2" charset="77"/>
      <p:bold r:id="rId16"/>
      <p:italic r:id="rId17"/>
      <p:boldItalic r:id="rId18"/>
    </p:embeddedFont>
    <p:embeddedFont>
      <p:font typeface="Poppins Semi-Bold" pitchFamily="2" charset="77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70" autoAdjust="0"/>
  </p:normalViewPr>
  <p:slideViewPr>
    <p:cSldViewPr>
      <p:cViewPr varScale="1">
        <p:scale>
          <a:sx n="72" d="100"/>
          <a:sy n="72" d="100"/>
        </p:scale>
        <p:origin x="784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viewProps" Target="view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nia Trois" userId="b07ad2d14be2af04" providerId="LiveId" clId="{AA06EC8E-2A1D-5D0F-9D26-3491F85E0498}"/>
    <pc:docChg chg="undo custSel modSld">
      <pc:chgData name="Sonia Trois" userId="b07ad2d14be2af04" providerId="LiveId" clId="{AA06EC8E-2A1D-5D0F-9D26-3491F85E0498}" dt="2026-10-21T18:17:20.752" v="1" actId="1076"/>
      <pc:docMkLst>
        <pc:docMk/>
      </pc:docMkLst>
      <pc:sldChg chg="modSp mod">
        <pc:chgData name="Sonia Trois" userId="b07ad2d14be2af04" providerId="LiveId" clId="{AA06EC8E-2A1D-5D0F-9D26-3491F85E0498}" dt="2026-10-21T18:17:20.752" v="1" actId="1076"/>
        <pc:sldMkLst>
          <pc:docMk/>
          <pc:sldMk cId="0" sldId="258"/>
        </pc:sldMkLst>
        <pc:grpChg chg="mod">
          <ac:chgData name="Sonia Trois" userId="b07ad2d14be2af04" providerId="LiveId" clId="{AA06EC8E-2A1D-5D0F-9D26-3491F85E0498}" dt="2026-10-21T18:17:20.752" v="1" actId="1076"/>
          <ac:grpSpMkLst>
            <pc:docMk/>
            <pc:sldMk cId="0" sldId="258"/>
            <ac:grpSpMk id="3" creationId="{00000000-0000-0000-0000-000000000000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074" b="-9074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2695100" y="0"/>
            <a:ext cx="15592900" cy="10287000"/>
            <a:chOff x="0" y="0"/>
            <a:chExt cx="4106772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106772" cy="2709333"/>
            </a:xfrm>
            <a:custGeom>
              <a:avLst/>
              <a:gdLst/>
              <a:ahLst/>
              <a:cxnLst/>
              <a:rect l="l" t="t" r="r" b="b"/>
              <a:pathLst>
                <a:path w="4106772" h="2709333">
                  <a:moveTo>
                    <a:pt x="0" y="0"/>
                  </a:moveTo>
                  <a:lnTo>
                    <a:pt x="4106772" y="0"/>
                  </a:lnTo>
                  <a:lnTo>
                    <a:pt x="4106772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002555">
                    <a:alpha val="0"/>
                  </a:srgbClr>
                </a:gs>
                <a:gs pos="100000">
                  <a:srgbClr val="002B6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106772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780432" y="698457"/>
            <a:ext cx="4875167" cy="2597203"/>
          </a:xfrm>
          <a:custGeom>
            <a:avLst/>
            <a:gdLst/>
            <a:ahLst/>
            <a:cxnLst/>
            <a:rect l="l" t="t" r="r" b="b"/>
            <a:pathLst>
              <a:path w="4875167" h="2597203">
                <a:moveTo>
                  <a:pt x="0" y="0"/>
                </a:moveTo>
                <a:lnTo>
                  <a:pt x="4875167" y="0"/>
                </a:lnTo>
                <a:lnTo>
                  <a:pt x="4875167" y="2597203"/>
                </a:lnTo>
                <a:lnTo>
                  <a:pt x="0" y="25972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TextBox 7"/>
          <p:cNvSpPr txBox="1"/>
          <p:nvPr/>
        </p:nvSpPr>
        <p:spPr>
          <a:xfrm>
            <a:off x="7795988" y="3810000"/>
            <a:ext cx="9463312" cy="2771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799"/>
              </a:lnSpc>
            </a:pPr>
            <a:r>
              <a:rPr lang="en-US" sz="9999" b="1" dirty="0" err="1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Título</a:t>
            </a:r>
            <a:r>
              <a:rPr lang="en-US" sz="9999" b="1" dirty="0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 da </a:t>
            </a:r>
            <a:r>
              <a:rPr lang="en-US" sz="9999" b="1" dirty="0" err="1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apresentação</a:t>
            </a:r>
            <a:endParaRPr lang="en-US" sz="9999" b="1" dirty="0">
              <a:solidFill>
                <a:srgbClr val="FFFFFF"/>
              </a:solidFill>
              <a:latin typeface="Bricolage Grotesque Bold"/>
              <a:ea typeface="Bricolage Grotesque Bold"/>
              <a:cs typeface="Bricolage Grotesque Bold"/>
              <a:sym typeface="Bricolage Grotesque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990207" y="8907399"/>
            <a:ext cx="9269093" cy="350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92"/>
              </a:lnSpc>
            </a:pPr>
            <a:r>
              <a:rPr lang="en-US" sz="24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Nomes dos autores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209159" y="971550"/>
            <a:ext cx="4050141" cy="375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940"/>
              </a:lnSpc>
              <a:spcBef>
                <a:spcPct val="0"/>
              </a:spcBef>
            </a:pPr>
            <a:r>
              <a:rPr lang="en-US" sz="2100" b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esud2026.com.br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874616" cy="10287000"/>
            <a:chOff x="0" y="0"/>
            <a:chExt cx="2411163" cy="192655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11163" cy="1926553"/>
            </a:xfrm>
            <a:custGeom>
              <a:avLst/>
              <a:gdLst/>
              <a:ahLst/>
              <a:cxnLst/>
              <a:rect l="l" t="t" r="r" b="b"/>
              <a:pathLst>
                <a:path w="2411163" h="1926553">
                  <a:moveTo>
                    <a:pt x="0" y="0"/>
                  </a:moveTo>
                  <a:lnTo>
                    <a:pt x="2411163" y="0"/>
                  </a:lnTo>
                  <a:lnTo>
                    <a:pt x="2411163" y="1926553"/>
                  </a:lnTo>
                  <a:lnTo>
                    <a:pt x="0" y="1926553"/>
                  </a:lnTo>
                  <a:close/>
                </a:path>
              </a:pathLst>
            </a:custGeom>
            <a:gradFill rotWithShape="1">
              <a:gsLst>
                <a:gs pos="0">
                  <a:srgbClr val="60C2EE">
                    <a:alpha val="100000"/>
                  </a:srgbClr>
                </a:gs>
                <a:gs pos="100000">
                  <a:srgbClr val="63C29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2411163" cy="1945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0788602">
            <a:off x="11302" y="20424"/>
            <a:ext cx="12852011" cy="6839582"/>
            <a:chOff x="0" y="0"/>
            <a:chExt cx="2169021" cy="115431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69021" cy="1154310"/>
            </a:xfrm>
            <a:custGeom>
              <a:avLst/>
              <a:gdLst/>
              <a:ahLst/>
              <a:cxnLst/>
              <a:rect l="l" t="t" r="r" b="b"/>
              <a:pathLst>
                <a:path w="2169021" h="1154310">
                  <a:moveTo>
                    <a:pt x="0" y="0"/>
                  </a:moveTo>
                  <a:lnTo>
                    <a:pt x="2169021" y="0"/>
                  </a:lnTo>
                  <a:lnTo>
                    <a:pt x="2169021" y="1154310"/>
                  </a:lnTo>
                  <a:lnTo>
                    <a:pt x="0" y="1154310"/>
                  </a:lnTo>
                  <a:close/>
                </a:path>
              </a:pathLst>
            </a:custGeom>
            <a:gradFill rotWithShape="1">
              <a:gsLst>
                <a:gs pos="0">
                  <a:srgbClr val="002555">
                    <a:alpha val="0"/>
                  </a:srgbClr>
                </a:gs>
                <a:gs pos="100000">
                  <a:srgbClr val="012555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169021" cy="11924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028700" y="707569"/>
            <a:ext cx="4597405" cy="1632819"/>
          </a:xfrm>
          <a:custGeom>
            <a:avLst/>
            <a:gdLst/>
            <a:ahLst/>
            <a:cxnLst/>
            <a:rect l="l" t="t" r="r" b="b"/>
            <a:pathLst>
              <a:path w="4597405" h="1632819">
                <a:moveTo>
                  <a:pt x="0" y="0"/>
                </a:moveTo>
                <a:lnTo>
                  <a:pt x="4597405" y="0"/>
                </a:lnTo>
                <a:lnTo>
                  <a:pt x="4597405" y="1632818"/>
                </a:lnTo>
                <a:lnTo>
                  <a:pt x="0" y="16328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9" name="Group 9"/>
          <p:cNvGrpSpPr/>
          <p:nvPr/>
        </p:nvGrpSpPr>
        <p:grpSpPr>
          <a:xfrm>
            <a:off x="17455252" y="0"/>
            <a:ext cx="832748" cy="10287000"/>
            <a:chOff x="0" y="0"/>
            <a:chExt cx="1110331" cy="13716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10331" cy="3403405"/>
            </a:xfrm>
            <a:custGeom>
              <a:avLst/>
              <a:gdLst/>
              <a:ahLst/>
              <a:cxnLst/>
              <a:rect l="l" t="t" r="r" b="b"/>
              <a:pathLst>
                <a:path w="1110331" h="3403405">
                  <a:moveTo>
                    <a:pt x="0" y="0"/>
                  </a:moveTo>
                  <a:lnTo>
                    <a:pt x="1110331" y="0"/>
                  </a:lnTo>
                  <a:lnTo>
                    <a:pt x="1110331" y="3403405"/>
                  </a:lnTo>
                  <a:lnTo>
                    <a:pt x="0" y="34034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6883595"/>
              <a:ext cx="1110331" cy="3403405"/>
            </a:xfrm>
            <a:custGeom>
              <a:avLst/>
              <a:gdLst/>
              <a:ahLst/>
              <a:cxnLst/>
              <a:rect l="l" t="t" r="r" b="b"/>
              <a:pathLst>
                <a:path w="1110331" h="3403405">
                  <a:moveTo>
                    <a:pt x="0" y="0"/>
                  </a:moveTo>
                  <a:lnTo>
                    <a:pt x="1110331" y="0"/>
                  </a:lnTo>
                  <a:lnTo>
                    <a:pt x="1110331" y="3403405"/>
                  </a:lnTo>
                  <a:lnTo>
                    <a:pt x="0" y="34034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3429000"/>
              <a:ext cx="1110331" cy="3403405"/>
            </a:xfrm>
            <a:custGeom>
              <a:avLst/>
              <a:gdLst/>
              <a:ahLst/>
              <a:cxnLst/>
              <a:rect l="l" t="t" r="r" b="b"/>
              <a:pathLst>
                <a:path w="1110331" h="3403405">
                  <a:moveTo>
                    <a:pt x="0" y="0"/>
                  </a:moveTo>
                  <a:lnTo>
                    <a:pt x="1110331" y="0"/>
                  </a:lnTo>
                  <a:lnTo>
                    <a:pt x="1110331" y="3403405"/>
                  </a:lnTo>
                  <a:lnTo>
                    <a:pt x="0" y="34034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10312595"/>
              <a:ext cx="1110331" cy="3403405"/>
            </a:xfrm>
            <a:custGeom>
              <a:avLst/>
              <a:gdLst/>
              <a:ahLst/>
              <a:cxnLst/>
              <a:rect l="l" t="t" r="r" b="b"/>
              <a:pathLst>
                <a:path w="1110331" h="3403405">
                  <a:moveTo>
                    <a:pt x="0" y="0"/>
                  </a:moveTo>
                  <a:lnTo>
                    <a:pt x="1110331" y="0"/>
                  </a:lnTo>
                  <a:lnTo>
                    <a:pt x="1110331" y="3403405"/>
                  </a:lnTo>
                  <a:lnTo>
                    <a:pt x="0" y="34034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2614721" y="971550"/>
            <a:ext cx="4050141" cy="375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940"/>
              </a:lnSpc>
              <a:spcBef>
                <a:spcPct val="0"/>
              </a:spcBef>
            </a:pPr>
            <a:r>
              <a:rPr lang="en-US" sz="2100" b="1">
                <a:solidFill>
                  <a:srgbClr val="002555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esud2026.com.br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4285107"/>
            <a:ext cx="7387344" cy="1783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11"/>
              </a:lnSpc>
            </a:pPr>
            <a:r>
              <a:rPr lang="en-US" sz="6399" b="1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Slide de abertura de seção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6710604"/>
            <a:ext cx="6775603" cy="350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2"/>
              </a:lnSpc>
            </a:pPr>
            <a:r>
              <a:rPr lang="en-US" sz="2400" b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Subtítulo da seção, se necessário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4673972"/>
            <a:ext cx="455847" cy="455847"/>
          </a:xfrm>
          <a:custGeom>
            <a:avLst/>
            <a:gdLst/>
            <a:ahLst/>
            <a:cxnLst/>
            <a:rect l="l" t="t" r="r" b="b"/>
            <a:pathLst>
              <a:path w="455847" h="455847">
                <a:moveTo>
                  <a:pt x="0" y="0"/>
                </a:moveTo>
                <a:lnTo>
                  <a:pt x="455847" y="0"/>
                </a:lnTo>
                <a:lnTo>
                  <a:pt x="455847" y="455847"/>
                </a:lnTo>
                <a:lnTo>
                  <a:pt x="0" y="4558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10245213" y="2051947"/>
            <a:ext cx="8042787" cy="8337923"/>
            <a:chOff x="0" y="0"/>
            <a:chExt cx="812800" cy="84262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42626"/>
            </a:xfrm>
            <a:custGeom>
              <a:avLst/>
              <a:gdLst/>
              <a:ahLst/>
              <a:cxnLst/>
              <a:rect l="l" t="t" r="r" b="b"/>
              <a:pathLst>
                <a:path w="812800" h="842626">
                  <a:moveTo>
                    <a:pt x="0" y="0"/>
                  </a:moveTo>
                  <a:lnTo>
                    <a:pt x="812800" y="0"/>
                  </a:lnTo>
                  <a:lnTo>
                    <a:pt x="812800" y="842626"/>
                  </a:lnTo>
                  <a:lnTo>
                    <a:pt x="0" y="842626"/>
                  </a:lnTo>
                  <a:close/>
                </a:path>
              </a:pathLst>
            </a:custGeom>
            <a:blipFill>
              <a:blip r:embed="rId3"/>
              <a:stretch>
                <a:fillRect l="-27655" r="-27655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45213" y="6003304"/>
            <a:ext cx="8042787" cy="4283696"/>
            <a:chOff x="0" y="0"/>
            <a:chExt cx="2118265" cy="112821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18265" cy="1128216"/>
            </a:xfrm>
            <a:custGeom>
              <a:avLst/>
              <a:gdLst/>
              <a:ahLst/>
              <a:cxnLst/>
              <a:rect l="l" t="t" r="r" b="b"/>
              <a:pathLst>
                <a:path w="2118265" h="1128216">
                  <a:moveTo>
                    <a:pt x="0" y="0"/>
                  </a:moveTo>
                  <a:lnTo>
                    <a:pt x="2118265" y="0"/>
                  </a:lnTo>
                  <a:lnTo>
                    <a:pt x="2118265" y="1128216"/>
                  </a:lnTo>
                  <a:lnTo>
                    <a:pt x="0" y="1128216"/>
                  </a:lnTo>
                  <a:close/>
                </a:path>
              </a:pathLst>
            </a:custGeom>
            <a:gradFill rotWithShape="1">
              <a:gsLst>
                <a:gs pos="0">
                  <a:srgbClr val="002555">
                    <a:alpha val="0"/>
                  </a:srgbClr>
                </a:gs>
                <a:gs pos="100000">
                  <a:srgbClr val="012555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118265" cy="11663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028700" y="707569"/>
            <a:ext cx="2704119" cy="960397"/>
          </a:xfrm>
          <a:custGeom>
            <a:avLst/>
            <a:gdLst/>
            <a:ahLst/>
            <a:cxnLst/>
            <a:rect l="l" t="t" r="r" b="b"/>
            <a:pathLst>
              <a:path w="2704119" h="960397">
                <a:moveTo>
                  <a:pt x="0" y="0"/>
                </a:moveTo>
                <a:lnTo>
                  <a:pt x="2704119" y="0"/>
                </a:lnTo>
                <a:lnTo>
                  <a:pt x="2704119" y="960397"/>
                </a:lnTo>
                <a:lnTo>
                  <a:pt x="0" y="9603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9" name="Group 9"/>
          <p:cNvGrpSpPr/>
          <p:nvPr/>
        </p:nvGrpSpPr>
        <p:grpSpPr>
          <a:xfrm>
            <a:off x="17455252" y="0"/>
            <a:ext cx="832748" cy="10287000"/>
            <a:chOff x="0" y="0"/>
            <a:chExt cx="1110331" cy="13716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10331" cy="3403405"/>
            </a:xfrm>
            <a:custGeom>
              <a:avLst/>
              <a:gdLst/>
              <a:ahLst/>
              <a:cxnLst/>
              <a:rect l="l" t="t" r="r" b="b"/>
              <a:pathLst>
                <a:path w="1110331" h="3403405">
                  <a:moveTo>
                    <a:pt x="0" y="0"/>
                  </a:moveTo>
                  <a:lnTo>
                    <a:pt x="1110331" y="0"/>
                  </a:lnTo>
                  <a:lnTo>
                    <a:pt x="1110331" y="3403405"/>
                  </a:lnTo>
                  <a:lnTo>
                    <a:pt x="0" y="34034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6883595"/>
              <a:ext cx="1110331" cy="3403405"/>
            </a:xfrm>
            <a:custGeom>
              <a:avLst/>
              <a:gdLst/>
              <a:ahLst/>
              <a:cxnLst/>
              <a:rect l="l" t="t" r="r" b="b"/>
              <a:pathLst>
                <a:path w="1110331" h="3403405">
                  <a:moveTo>
                    <a:pt x="0" y="0"/>
                  </a:moveTo>
                  <a:lnTo>
                    <a:pt x="1110331" y="0"/>
                  </a:lnTo>
                  <a:lnTo>
                    <a:pt x="1110331" y="3403405"/>
                  </a:lnTo>
                  <a:lnTo>
                    <a:pt x="0" y="34034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3429000"/>
              <a:ext cx="1110331" cy="3403405"/>
            </a:xfrm>
            <a:custGeom>
              <a:avLst/>
              <a:gdLst/>
              <a:ahLst/>
              <a:cxnLst/>
              <a:rect l="l" t="t" r="r" b="b"/>
              <a:pathLst>
                <a:path w="1110331" h="3403405">
                  <a:moveTo>
                    <a:pt x="0" y="0"/>
                  </a:moveTo>
                  <a:lnTo>
                    <a:pt x="1110331" y="0"/>
                  </a:lnTo>
                  <a:lnTo>
                    <a:pt x="1110331" y="3403405"/>
                  </a:lnTo>
                  <a:lnTo>
                    <a:pt x="0" y="34034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10312595"/>
              <a:ext cx="1110331" cy="3403405"/>
            </a:xfrm>
            <a:custGeom>
              <a:avLst/>
              <a:gdLst/>
              <a:ahLst/>
              <a:cxnLst/>
              <a:rect l="l" t="t" r="r" b="b"/>
              <a:pathLst>
                <a:path w="1110331" h="3403405">
                  <a:moveTo>
                    <a:pt x="0" y="0"/>
                  </a:moveTo>
                  <a:lnTo>
                    <a:pt x="1110331" y="0"/>
                  </a:lnTo>
                  <a:lnTo>
                    <a:pt x="1110331" y="3403405"/>
                  </a:lnTo>
                  <a:lnTo>
                    <a:pt x="0" y="34034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028700" y="5796932"/>
            <a:ext cx="7387344" cy="3051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65"/>
              </a:lnSpc>
            </a:pP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Lorem ipsum dolor sit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amet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consectetur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adipiscing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elit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, sed do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eiusmod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tempor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incididunt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ut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labore et dolore magna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aliqua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. Ut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enim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ad minim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veniam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, quis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nostrud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exercitation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ullamco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laboris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nisi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ut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aliquip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ex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ea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commodo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consequat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. Duis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aute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irure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dolor in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reprehenderit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in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voluptate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velit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esse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cillum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dolore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eu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fugiat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nulla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pariatur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835192" y="4731207"/>
            <a:ext cx="6775603" cy="350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2"/>
              </a:lnSpc>
            </a:pPr>
            <a:r>
              <a:rPr lang="en-US" sz="2400" b="1" dirty="0" err="1">
                <a:solidFill>
                  <a:srgbClr val="201D1A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Subtítulo</a:t>
            </a:r>
            <a:r>
              <a:rPr lang="en-US" sz="2400" b="1" dirty="0">
                <a:solidFill>
                  <a:srgbClr val="201D1A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do slide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614721" y="971550"/>
            <a:ext cx="4050141" cy="375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940"/>
              </a:lnSpc>
              <a:spcBef>
                <a:spcPct val="0"/>
              </a:spcBef>
            </a:pPr>
            <a:r>
              <a:rPr lang="en-US" sz="2100" b="1">
                <a:solidFill>
                  <a:srgbClr val="002555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esud2026.com.br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2118622"/>
            <a:ext cx="7387344" cy="1783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11"/>
              </a:lnSpc>
            </a:pPr>
            <a:r>
              <a:rPr lang="en-US" sz="6399" b="1" dirty="0" err="1">
                <a:solidFill>
                  <a:srgbClr val="002555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Título</a:t>
            </a:r>
            <a:r>
              <a:rPr lang="en-US" sz="6399" b="1" dirty="0">
                <a:solidFill>
                  <a:srgbClr val="002555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 do slide com </a:t>
            </a:r>
            <a:r>
              <a:rPr lang="en-US" sz="6399" b="1" dirty="0" err="1">
                <a:solidFill>
                  <a:srgbClr val="002555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uma</a:t>
            </a:r>
            <a:r>
              <a:rPr lang="en-US" sz="6399" b="1" dirty="0">
                <a:solidFill>
                  <a:srgbClr val="002555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 </a:t>
            </a:r>
            <a:r>
              <a:rPr lang="en-US" sz="6399" b="1" dirty="0" err="1">
                <a:solidFill>
                  <a:srgbClr val="002555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imagem</a:t>
            </a:r>
            <a:endParaRPr lang="en-US" sz="6399" b="1" dirty="0">
              <a:solidFill>
                <a:srgbClr val="002555"/>
              </a:solidFill>
              <a:latin typeface="Bricolage Grotesque Bold"/>
              <a:ea typeface="Bricolage Grotesque Bold"/>
              <a:cs typeface="Bricolage Grotesque Bold"/>
              <a:sym typeface="Bricolage Grotesque 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707569"/>
            <a:ext cx="2704119" cy="960397"/>
          </a:xfrm>
          <a:custGeom>
            <a:avLst/>
            <a:gdLst/>
            <a:ahLst/>
            <a:cxnLst/>
            <a:rect l="l" t="t" r="r" b="b"/>
            <a:pathLst>
              <a:path w="2704119" h="960397">
                <a:moveTo>
                  <a:pt x="0" y="0"/>
                </a:moveTo>
                <a:lnTo>
                  <a:pt x="2704119" y="0"/>
                </a:lnTo>
                <a:lnTo>
                  <a:pt x="2704119" y="960397"/>
                </a:lnTo>
                <a:lnTo>
                  <a:pt x="0" y="9603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17455252" y="0"/>
            <a:ext cx="832748" cy="10287000"/>
            <a:chOff x="0" y="0"/>
            <a:chExt cx="1110331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10331" cy="3403405"/>
            </a:xfrm>
            <a:custGeom>
              <a:avLst/>
              <a:gdLst/>
              <a:ahLst/>
              <a:cxnLst/>
              <a:rect l="l" t="t" r="r" b="b"/>
              <a:pathLst>
                <a:path w="1110331" h="3403405">
                  <a:moveTo>
                    <a:pt x="0" y="0"/>
                  </a:moveTo>
                  <a:lnTo>
                    <a:pt x="1110331" y="0"/>
                  </a:lnTo>
                  <a:lnTo>
                    <a:pt x="1110331" y="3403405"/>
                  </a:lnTo>
                  <a:lnTo>
                    <a:pt x="0" y="34034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6883595"/>
              <a:ext cx="1110331" cy="3403405"/>
            </a:xfrm>
            <a:custGeom>
              <a:avLst/>
              <a:gdLst/>
              <a:ahLst/>
              <a:cxnLst/>
              <a:rect l="l" t="t" r="r" b="b"/>
              <a:pathLst>
                <a:path w="1110331" h="3403405">
                  <a:moveTo>
                    <a:pt x="0" y="0"/>
                  </a:moveTo>
                  <a:lnTo>
                    <a:pt x="1110331" y="0"/>
                  </a:lnTo>
                  <a:lnTo>
                    <a:pt x="1110331" y="3403405"/>
                  </a:lnTo>
                  <a:lnTo>
                    <a:pt x="0" y="34034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3429000"/>
              <a:ext cx="1110331" cy="3403405"/>
            </a:xfrm>
            <a:custGeom>
              <a:avLst/>
              <a:gdLst/>
              <a:ahLst/>
              <a:cxnLst/>
              <a:rect l="l" t="t" r="r" b="b"/>
              <a:pathLst>
                <a:path w="1110331" h="3403405">
                  <a:moveTo>
                    <a:pt x="0" y="0"/>
                  </a:moveTo>
                  <a:lnTo>
                    <a:pt x="1110331" y="0"/>
                  </a:lnTo>
                  <a:lnTo>
                    <a:pt x="1110331" y="3403405"/>
                  </a:lnTo>
                  <a:lnTo>
                    <a:pt x="0" y="34034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10312595"/>
              <a:ext cx="1110331" cy="3403405"/>
            </a:xfrm>
            <a:custGeom>
              <a:avLst/>
              <a:gdLst/>
              <a:ahLst/>
              <a:cxnLst/>
              <a:rect l="l" t="t" r="r" b="b"/>
              <a:pathLst>
                <a:path w="1110331" h="3403405">
                  <a:moveTo>
                    <a:pt x="0" y="0"/>
                  </a:moveTo>
                  <a:lnTo>
                    <a:pt x="1110331" y="0"/>
                  </a:lnTo>
                  <a:lnTo>
                    <a:pt x="1110331" y="3403405"/>
                  </a:lnTo>
                  <a:lnTo>
                    <a:pt x="0" y="34034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9068255" y="3565208"/>
            <a:ext cx="7734787" cy="3489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0" lvl="1" indent="-226695" algn="l">
              <a:lnSpc>
                <a:spcPts val="3465"/>
              </a:lnSpc>
              <a:buFont typeface="Arial"/>
              <a:buChar char="•"/>
            </a:pP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Lorem ipsum dolor sit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amet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consectetur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adipiscing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elit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, sed do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eiusmod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tempor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incididunt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ut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labore et dolore magna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aliqua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</a:p>
          <a:p>
            <a:pPr marL="453390" lvl="1" indent="-226695" algn="l">
              <a:lnSpc>
                <a:spcPts val="3465"/>
              </a:lnSpc>
              <a:buFont typeface="Arial"/>
              <a:buChar char="•"/>
            </a:pP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Ut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enim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ad minim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veniam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, quis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nostrud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exercitation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ullamco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laboris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nisi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ut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aliquip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ex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ea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commodo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consequat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</a:p>
          <a:p>
            <a:pPr marL="453390" lvl="1" indent="-226695" algn="l">
              <a:lnSpc>
                <a:spcPts val="3465"/>
              </a:lnSpc>
              <a:buFont typeface="Arial"/>
              <a:buChar char="•"/>
            </a:pP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Duis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aute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irure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dolor in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reprehenderit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in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voluptate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velit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esse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cillum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dolore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eu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fugiat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nulla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pariatur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614721" y="971550"/>
            <a:ext cx="4050141" cy="375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940"/>
              </a:lnSpc>
              <a:spcBef>
                <a:spcPct val="0"/>
              </a:spcBef>
            </a:pPr>
            <a:r>
              <a:rPr lang="en-US" sz="2100" b="1">
                <a:solidFill>
                  <a:srgbClr val="002555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esud2026.com.br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2118622"/>
            <a:ext cx="14736878" cy="907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11"/>
              </a:lnSpc>
            </a:pPr>
            <a:r>
              <a:rPr lang="en-US" sz="6399" b="1">
                <a:solidFill>
                  <a:srgbClr val="002555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Título do slide com texto/bullets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3565207"/>
            <a:ext cx="7387344" cy="3051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65"/>
              </a:lnSpc>
            </a:pP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Lorem ipsum dolor sit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amet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consectetur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adipiscing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elit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, sed do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eiusmod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tempor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incididunt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ut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labore et dolore magna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aliqua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. Ut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enim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ad minim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veniam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, quis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nostrud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exercitation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ullamco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laboris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nisi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ut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aliquip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ex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ea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commodo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consequat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. Duis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aute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irure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dolor in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reprehenderit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in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voluptate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velit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esse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cillum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dolore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eu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fugiat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nulla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pariatur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282940" y="2162752"/>
            <a:ext cx="7381921" cy="7314882"/>
            <a:chOff x="0" y="0"/>
            <a:chExt cx="1944210" cy="192655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44210" cy="1926553"/>
            </a:xfrm>
            <a:custGeom>
              <a:avLst/>
              <a:gdLst/>
              <a:ahLst/>
              <a:cxnLst/>
              <a:rect l="l" t="t" r="r" b="b"/>
              <a:pathLst>
                <a:path w="1944210" h="1926553">
                  <a:moveTo>
                    <a:pt x="0" y="0"/>
                  </a:moveTo>
                  <a:lnTo>
                    <a:pt x="1944210" y="0"/>
                  </a:lnTo>
                  <a:lnTo>
                    <a:pt x="1944210" y="1926553"/>
                  </a:lnTo>
                  <a:lnTo>
                    <a:pt x="0" y="1926553"/>
                  </a:lnTo>
                  <a:close/>
                </a:path>
              </a:pathLst>
            </a:custGeom>
            <a:gradFill rotWithShape="1">
              <a:gsLst>
                <a:gs pos="0">
                  <a:srgbClr val="60C2EE">
                    <a:alpha val="100000"/>
                  </a:srgbClr>
                </a:gs>
                <a:gs pos="100000">
                  <a:srgbClr val="63C29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1944210" cy="1945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4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9900044" y="3617066"/>
            <a:ext cx="6147714" cy="4324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74"/>
              </a:lnSpc>
            </a:pPr>
            <a:r>
              <a:rPr lang="en-US" sz="3499" b="1" spc="1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Eum rerum dolore sed </a:t>
            </a:r>
            <a:r>
              <a:rPr lang="en-US" sz="3499" b="1" spc="10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magni</a:t>
            </a:r>
            <a:r>
              <a:rPr lang="en-US" sz="3499" b="1" spc="1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499" b="1" spc="10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laboriosam</a:t>
            </a:r>
            <a:r>
              <a:rPr lang="en-US" sz="3499" b="1" spc="1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vel </a:t>
            </a:r>
            <a:r>
              <a:rPr lang="en-US" sz="3499" b="1" spc="10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reiciendis</a:t>
            </a:r>
            <a:r>
              <a:rPr lang="en-US" sz="3499" b="1" spc="1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499" b="1" spc="10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maiores</a:t>
            </a:r>
            <a:r>
              <a:rPr lang="en-US" sz="3499" b="1" spc="1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vel </a:t>
            </a:r>
            <a:r>
              <a:rPr lang="en-US" sz="3499" b="1" spc="10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accusamus</a:t>
            </a:r>
            <a:r>
              <a:rPr lang="en-US" sz="3499" b="1" spc="1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Quis. Ut </a:t>
            </a:r>
            <a:r>
              <a:rPr lang="en-US" sz="3499" b="1" spc="10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laborum</a:t>
            </a:r>
            <a:r>
              <a:rPr lang="en-US" sz="3499" b="1" spc="1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499" b="1" spc="10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maxime</a:t>
            </a:r>
            <a:r>
              <a:rPr lang="en-US" sz="3499" b="1" spc="1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est porro </a:t>
            </a:r>
            <a:r>
              <a:rPr lang="en-US" sz="3499" b="1" spc="10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dignissimos</a:t>
            </a:r>
            <a:r>
              <a:rPr lang="en-US" sz="3499" b="1" spc="1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. 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7455252" y="0"/>
            <a:ext cx="832748" cy="10287000"/>
            <a:chOff x="0" y="0"/>
            <a:chExt cx="1110331" cy="13716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10331" cy="3403405"/>
            </a:xfrm>
            <a:custGeom>
              <a:avLst/>
              <a:gdLst/>
              <a:ahLst/>
              <a:cxnLst/>
              <a:rect l="l" t="t" r="r" b="b"/>
              <a:pathLst>
                <a:path w="1110331" h="3403405">
                  <a:moveTo>
                    <a:pt x="0" y="0"/>
                  </a:moveTo>
                  <a:lnTo>
                    <a:pt x="1110331" y="0"/>
                  </a:lnTo>
                  <a:lnTo>
                    <a:pt x="1110331" y="3403405"/>
                  </a:lnTo>
                  <a:lnTo>
                    <a:pt x="0" y="34034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6883595"/>
              <a:ext cx="1110331" cy="3403405"/>
            </a:xfrm>
            <a:custGeom>
              <a:avLst/>
              <a:gdLst/>
              <a:ahLst/>
              <a:cxnLst/>
              <a:rect l="l" t="t" r="r" b="b"/>
              <a:pathLst>
                <a:path w="1110331" h="3403405">
                  <a:moveTo>
                    <a:pt x="0" y="0"/>
                  </a:moveTo>
                  <a:lnTo>
                    <a:pt x="1110331" y="0"/>
                  </a:lnTo>
                  <a:lnTo>
                    <a:pt x="1110331" y="3403405"/>
                  </a:lnTo>
                  <a:lnTo>
                    <a:pt x="0" y="34034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3429000"/>
              <a:ext cx="1110331" cy="3403405"/>
            </a:xfrm>
            <a:custGeom>
              <a:avLst/>
              <a:gdLst/>
              <a:ahLst/>
              <a:cxnLst/>
              <a:rect l="l" t="t" r="r" b="b"/>
              <a:pathLst>
                <a:path w="1110331" h="3403405">
                  <a:moveTo>
                    <a:pt x="0" y="0"/>
                  </a:moveTo>
                  <a:lnTo>
                    <a:pt x="1110331" y="0"/>
                  </a:lnTo>
                  <a:lnTo>
                    <a:pt x="1110331" y="3403405"/>
                  </a:lnTo>
                  <a:lnTo>
                    <a:pt x="0" y="34034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10312595"/>
              <a:ext cx="1110331" cy="3403405"/>
            </a:xfrm>
            <a:custGeom>
              <a:avLst/>
              <a:gdLst/>
              <a:ahLst/>
              <a:cxnLst/>
              <a:rect l="l" t="t" r="r" b="b"/>
              <a:pathLst>
                <a:path w="1110331" h="3403405">
                  <a:moveTo>
                    <a:pt x="0" y="0"/>
                  </a:moveTo>
                  <a:lnTo>
                    <a:pt x="1110331" y="0"/>
                  </a:lnTo>
                  <a:lnTo>
                    <a:pt x="1110331" y="3403405"/>
                  </a:lnTo>
                  <a:lnTo>
                    <a:pt x="0" y="34034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1" name="Freeform 11"/>
          <p:cNvSpPr/>
          <p:nvPr/>
        </p:nvSpPr>
        <p:spPr>
          <a:xfrm>
            <a:off x="1028700" y="707569"/>
            <a:ext cx="2704119" cy="960397"/>
          </a:xfrm>
          <a:custGeom>
            <a:avLst/>
            <a:gdLst/>
            <a:ahLst/>
            <a:cxnLst/>
            <a:rect l="l" t="t" r="r" b="b"/>
            <a:pathLst>
              <a:path w="2704119" h="960397">
                <a:moveTo>
                  <a:pt x="0" y="0"/>
                </a:moveTo>
                <a:lnTo>
                  <a:pt x="2704119" y="0"/>
                </a:lnTo>
                <a:lnTo>
                  <a:pt x="2704119" y="960397"/>
                </a:lnTo>
                <a:lnTo>
                  <a:pt x="0" y="9603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12"/>
          <p:cNvSpPr txBox="1"/>
          <p:nvPr/>
        </p:nvSpPr>
        <p:spPr>
          <a:xfrm>
            <a:off x="12614721" y="971550"/>
            <a:ext cx="4050141" cy="375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940"/>
              </a:lnSpc>
              <a:spcBef>
                <a:spcPct val="0"/>
              </a:spcBef>
            </a:pPr>
            <a:r>
              <a:rPr lang="en-US" sz="2100" b="1">
                <a:solidFill>
                  <a:srgbClr val="002555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esud2026.com.br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4291437"/>
            <a:ext cx="7387344" cy="3051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65"/>
              </a:lnSpc>
            </a:pP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Lorem ipsum dolor sit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amet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consectetur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adipiscing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elit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, sed do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eiusmod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tempor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incididunt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ut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labore et dolore magna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aliqua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. Ut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enim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ad minim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veniam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, quis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nostrud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exercitation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ullamco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laboris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nisi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ut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aliquip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ex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ea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commodo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consequat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. Duis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aute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irure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dolor in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reprehenderit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in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voluptate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velit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esse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cillum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dolore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eu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fugiat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nulla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spc="6" dirty="0" err="1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pariatur</a:t>
            </a:r>
            <a:r>
              <a:rPr lang="en-US" sz="2100" spc="6" dirty="0">
                <a:solidFill>
                  <a:srgbClr val="201D1A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2118622"/>
            <a:ext cx="7387344" cy="1783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11"/>
              </a:lnSpc>
            </a:pPr>
            <a:r>
              <a:rPr lang="en-US" sz="6399" b="1" dirty="0" err="1">
                <a:solidFill>
                  <a:srgbClr val="002555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Título</a:t>
            </a:r>
            <a:r>
              <a:rPr lang="en-US" sz="6399" b="1" dirty="0">
                <a:solidFill>
                  <a:srgbClr val="002555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 do slide com </a:t>
            </a:r>
            <a:r>
              <a:rPr lang="en-US" sz="6399" b="1" dirty="0" err="1">
                <a:solidFill>
                  <a:srgbClr val="002555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destaque</a:t>
            </a:r>
            <a:r>
              <a:rPr lang="en-US" sz="6399" b="1" dirty="0">
                <a:solidFill>
                  <a:srgbClr val="002555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 lateral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5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939242"/>
            <a:ext cx="18288000" cy="8347758"/>
            <a:chOff x="0" y="0"/>
            <a:chExt cx="4816593" cy="219858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198587"/>
            </a:xfrm>
            <a:custGeom>
              <a:avLst/>
              <a:gdLst/>
              <a:ahLst/>
              <a:cxnLst/>
              <a:rect l="l" t="t" r="r" b="b"/>
              <a:pathLst>
                <a:path w="4816592" h="2198587">
                  <a:moveTo>
                    <a:pt x="0" y="0"/>
                  </a:moveTo>
                  <a:lnTo>
                    <a:pt x="4816592" y="0"/>
                  </a:lnTo>
                  <a:lnTo>
                    <a:pt x="4816592" y="2198587"/>
                  </a:lnTo>
                  <a:lnTo>
                    <a:pt x="0" y="2198587"/>
                  </a:lnTo>
                  <a:close/>
                </a:path>
              </a:pathLst>
            </a:custGeom>
            <a:gradFill rotWithShape="1">
              <a:gsLst>
                <a:gs pos="0">
                  <a:srgbClr val="002555">
                    <a:alpha val="0"/>
                  </a:srgbClr>
                </a:gs>
                <a:gs pos="100000">
                  <a:srgbClr val="61C2EE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22366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3322846" y="1718310"/>
            <a:ext cx="5550930" cy="555093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AF1EDC">
                    <a:alpha val="35000"/>
                  </a:srgbClr>
                </a:gs>
                <a:gs pos="50000">
                  <a:srgbClr val="E07E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5622182" y="-674066"/>
            <a:ext cx="5550930" cy="5550930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AF1EDC">
                    <a:alpha val="35000"/>
                  </a:srgbClr>
                </a:gs>
                <a:gs pos="50000">
                  <a:srgbClr val="E07E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4085635" y="3668405"/>
            <a:ext cx="10116731" cy="3074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68"/>
              </a:lnSpc>
            </a:pPr>
            <a:r>
              <a:rPr lang="en-US" sz="11082" b="1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Destaque em tela inteira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7455252" y="0"/>
            <a:ext cx="832748" cy="10287000"/>
            <a:chOff x="0" y="0"/>
            <a:chExt cx="1110331" cy="13716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10331" cy="3403405"/>
            </a:xfrm>
            <a:custGeom>
              <a:avLst/>
              <a:gdLst/>
              <a:ahLst/>
              <a:cxnLst/>
              <a:rect l="l" t="t" r="r" b="b"/>
              <a:pathLst>
                <a:path w="1110331" h="3403405">
                  <a:moveTo>
                    <a:pt x="0" y="0"/>
                  </a:moveTo>
                  <a:lnTo>
                    <a:pt x="1110331" y="0"/>
                  </a:lnTo>
                  <a:lnTo>
                    <a:pt x="1110331" y="3403405"/>
                  </a:lnTo>
                  <a:lnTo>
                    <a:pt x="0" y="34034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6883595"/>
              <a:ext cx="1110331" cy="3403405"/>
            </a:xfrm>
            <a:custGeom>
              <a:avLst/>
              <a:gdLst/>
              <a:ahLst/>
              <a:cxnLst/>
              <a:rect l="l" t="t" r="r" b="b"/>
              <a:pathLst>
                <a:path w="1110331" h="3403405">
                  <a:moveTo>
                    <a:pt x="0" y="0"/>
                  </a:moveTo>
                  <a:lnTo>
                    <a:pt x="1110331" y="0"/>
                  </a:lnTo>
                  <a:lnTo>
                    <a:pt x="1110331" y="3403405"/>
                  </a:lnTo>
                  <a:lnTo>
                    <a:pt x="0" y="34034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3429000"/>
              <a:ext cx="1110331" cy="3403405"/>
            </a:xfrm>
            <a:custGeom>
              <a:avLst/>
              <a:gdLst/>
              <a:ahLst/>
              <a:cxnLst/>
              <a:rect l="l" t="t" r="r" b="b"/>
              <a:pathLst>
                <a:path w="1110331" h="3403405">
                  <a:moveTo>
                    <a:pt x="0" y="0"/>
                  </a:moveTo>
                  <a:lnTo>
                    <a:pt x="1110331" y="0"/>
                  </a:lnTo>
                  <a:lnTo>
                    <a:pt x="1110331" y="3403405"/>
                  </a:lnTo>
                  <a:lnTo>
                    <a:pt x="0" y="34034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10312595"/>
              <a:ext cx="1110331" cy="3403405"/>
            </a:xfrm>
            <a:custGeom>
              <a:avLst/>
              <a:gdLst/>
              <a:ahLst/>
              <a:cxnLst/>
              <a:rect l="l" t="t" r="r" b="b"/>
              <a:pathLst>
                <a:path w="1110331" h="3403405">
                  <a:moveTo>
                    <a:pt x="0" y="0"/>
                  </a:moveTo>
                  <a:lnTo>
                    <a:pt x="1110331" y="0"/>
                  </a:lnTo>
                  <a:lnTo>
                    <a:pt x="1110331" y="3403405"/>
                  </a:lnTo>
                  <a:lnTo>
                    <a:pt x="0" y="34034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871626" y="0"/>
            <a:ext cx="832748" cy="10287000"/>
            <a:chOff x="0" y="0"/>
            <a:chExt cx="1110331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10331" cy="3403405"/>
            </a:xfrm>
            <a:custGeom>
              <a:avLst/>
              <a:gdLst/>
              <a:ahLst/>
              <a:cxnLst/>
              <a:rect l="l" t="t" r="r" b="b"/>
              <a:pathLst>
                <a:path w="1110331" h="3403405">
                  <a:moveTo>
                    <a:pt x="0" y="0"/>
                  </a:moveTo>
                  <a:lnTo>
                    <a:pt x="1110331" y="0"/>
                  </a:lnTo>
                  <a:lnTo>
                    <a:pt x="1110331" y="3403405"/>
                  </a:lnTo>
                  <a:lnTo>
                    <a:pt x="0" y="34034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6883595"/>
              <a:ext cx="1110331" cy="3403405"/>
            </a:xfrm>
            <a:custGeom>
              <a:avLst/>
              <a:gdLst/>
              <a:ahLst/>
              <a:cxnLst/>
              <a:rect l="l" t="t" r="r" b="b"/>
              <a:pathLst>
                <a:path w="1110331" h="3403405">
                  <a:moveTo>
                    <a:pt x="0" y="0"/>
                  </a:moveTo>
                  <a:lnTo>
                    <a:pt x="1110331" y="0"/>
                  </a:lnTo>
                  <a:lnTo>
                    <a:pt x="1110331" y="3403405"/>
                  </a:lnTo>
                  <a:lnTo>
                    <a:pt x="0" y="34034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3429000"/>
              <a:ext cx="1110331" cy="3403405"/>
            </a:xfrm>
            <a:custGeom>
              <a:avLst/>
              <a:gdLst/>
              <a:ahLst/>
              <a:cxnLst/>
              <a:rect l="l" t="t" r="r" b="b"/>
              <a:pathLst>
                <a:path w="1110331" h="3403405">
                  <a:moveTo>
                    <a:pt x="0" y="0"/>
                  </a:moveTo>
                  <a:lnTo>
                    <a:pt x="1110331" y="0"/>
                  </a:lnTo>
                  <a:lnTo>
                    <a:pt x="1110331" y="3403405"/>
                  </a:lnTo>
                  <a:lnTo>
                    <a:pt x="0" y="34034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10312595"/>
              <a:ext cx="1110331" cy="3403405"/>
            </a:xfrm>
            <a:custGeom>
              <a:avLst/>
              <a:gdLst/>
              <a:ahLst/>
              <a:cxnLst/>
              <a:rect l="l" t="t" r="r" b="b"/>
              <a:pathLst>
                <a:path w="1110331" h="3403405">
                  <a:moveTo>
                    <a:pt x="0" y="0"/>
                  </a:moveTo>
                  <a:lnTo>
                    <a:pt x="1110331" y="0"/>
                  </a:lnTo>
                  <a:lnTo>
                    <a:pt x="1110331" y="3403405"/>
                  </a:lnTo>
                  <a:lnTo>
                    <a:pt x="0" y="34034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0" y="9458804"/>
            <a:ext cx="15636162" cy="375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002555"/>
                </a:solidFill>
                <a:latin typeface="Poppins"/>
                <a:ea typeface="Poppins"/>
                <a:cs typeface="Poppins"/>
                <a:sym typeface="Poppins"/>
              </a:rPr>
              <a:t>Slide só com uma legenda, para conteúdo que usa a tela toda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5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939242"/>
            <a:ext cx="18288000" cy="8347758"/>
            <a:chOff x="0" y="0"/>
            <a:chExt cx="4816593" cy="219858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198587"/>
            </a:xfrm>
            <a:custGeom>
              <a:avLst/>
              <a:gdLst/>
              <a:ahLst/>
              <a:cxnLst/>
              <a:rect l="l" t="t" r="r" b="b"/>
              <a:pathLst>
                <a:path w="4816592" h="2198587">
                  <a:moveTo>
                    <a:pt x="0" y="0"/>
                  </a:moveTo>
                  <a:lnTo>
                    <a:pt x="4816592" y="0"/>
                  </a:lnTo>
                  <a:lnTo>
                    <a:pt x="4816592" y="2198587"/>
                  </a:lnTo>
                  <a:lnTo>
                    <a:pt x="0" y="2198587"/>
                  </a:lnTo>
                  <a:close/>
                </a:path>
              </a:pathLst>
            </a:custGeom>
            <a:gradFill rotWithShape="1">
              <a:gsLst>
                <a:gs pos="0">
                  <a:srgbClr val="002555">
                    <a:alpha val="0"/>
                  </a:srgbClr>
                </a:gs>
                <a:gs pos="100000">
                  <a:srgbClr val="61C2EE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22366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3322846" y="1718310"/>
            <a:ext cx="5550930" cy="555093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AF1EDC">
                    <a:alpha val="35000"/>
                  </a:srgbClr>
                </a:gs>
                <a:gs pos="50000">
                  <a:srgbClr val="E07E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5622182" y="-674066"/>
            <a:ext cx="5550930" cy="5550930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AF1EDC">
                    <a:alpha val="35000"/>
                  </a:srgbClr>
                </a:gs>
                <a:gs pos="50000">
                  <a:srgbClr val="E07E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7455252" y="0"/>
            <a:ext cx="832748" cy="10287000"/>
            <a:chOff x="0" y="0"/>
            <a:chExt cx="1110331" cy="13716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10331" cy="3403405"/>
            </a:xfrm>
            <a:custGeom>
              <a:avLst/>
              <a:gdLst/>
              <a:ahLst/>
              <a:cxnLst/>
              <a:rect l="l" t="t" r="r" b="b"/>
              <a:pathLst>
                <a:path w="1110331" h="3403405">
                  <a:moveTo>
                    <a:pt x="0" y="0"/>
                  </a:moveTo>
                  <a:lnTo>
                    <a:pt x="1110331" y="0"/>
                  </a:lnTo>
                  <a:lnTo>
                    <a:pt x="1110331" y="3403405"/>
                  </a:lnTo>
                  <a:lnTo>
                    <a:pt x="0" y="34034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6883595"/>
              <a:ext cx="1110331" cy="3403405"/>
            </a:xfrm>
            <a:custGeom>
              <a:avLst/>
              <a:gdLst/>
              <a:ahLst/>
              <a:cxnLst/>
              <a:rect l="l" t="t" r="r" b="b"/>
              <a:pathLst>
                <a:path w="1110331" h="3403405">
                  <a:moveTo>
                    <a:pt x="0" y="0"/>
                  </a:moveTo>
                  <a:lnTo>
                    <a:pt x="1110331" y="0"/>
                  </a:lnTo>
                  <a:lnTo>
                    <a:pt x="1110331" y="3403405"/>
                  </a:lnTo>
                  <a:lnTo>
                    <a:pt x="0" y="34034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3429000"/>
              <a:ext cx="1110331" cy="3403405"/>
            </a:xfrm>
            <a:custGeom>
              <a:avLst/>
              <a:gdLst/>
              <a:ahLst/>
              <a:cxnLst/>
              <a:rect l="l" t="t" r="r" b="b"/>
              <a:pathLst>
                <a:path w="1110331" h="3403405">
                  <a:moveTo>
                    <a:pt x="0" y="0"/>
                  </a:moveTo>
                  <a:lnTo>
                    <a:pt x="1110331" y="0"/>
                  </a:lnTo>
                  <a:lnTo>
                    <a:pt x="1110331" y="3403405"/>
                  </a:lnTo>
                  <a:lnTo>
                    <a:pt x="0" y="34034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10312595"/>
              <a:ext cx="1110331" cy="3403405"/>
            </a:xfrm>
            <a:custGeom>
              <a:avLst/>
              <a:gdLst/>
              <a:ahLst/>
              <a:cxnLst/>
              <a:rect l="l" t="t" r="r" b="b"/>
              <a:pathLst>
                <a:path w="1110331" h="3403405">
                  <a:moveTo>
                    <a:pt x="0" y="0"/>
                  </a:moveTo>
                  <a:lnTo>
                    <a:pt x="1110331" y="0"/>
                  </a:lnTo>
                  <a:lnTo>
                    <a:pt x="1110331" y="3403405"/>
                  </a:lnTo>
                  <a:lnTo>
                    <a:pt x="0" y="34034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6" name="Freeform 16"/>
          <p:cNvSpPr/>
          <p:nvPr/>
        </p:nvSpPr>
        <p:spPr>
          <a:xfrm>
            <a:off x="6280582" y="1491450"/>
            <a:ext cx="5726836" cy="3050922"/>
          </a:xfrm>
          <a:custGeom>
            <a:avLst/>
            <a:gdLst/>
            <a:ahLst/>
            <a:cxnLst/>
            <a:rect l="l" t="t" r="r" b="b"/>
            <a:pathLst>
              <a:path w="5726836" h="3050922">
                <a:moveTo>
                  <a:pt x="0" y="0"/>
                </a:moveTo>
                <a:lnTo>
                  <a:pt x="5726836" y="0"/>
                </a:lnTo>
                <a:lnTo>
                  <a:pt x="5726836" y="3050923"/>
                </a:lnTo>
                <a:lnTo>
                  <a:pt x="0" y="30509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7" name="Group 17"/>
          <p:cNvGrpSpPr/>
          <p:nvPr/>
        </p:nvGrpSpPr>
        <p:grpSpPr>
          <a:xfrm>
            <a:off x="5615779" y="6639700"/>
            <a:ext cx="8451778" cy="958075"/>
            <a:chOff x="0" y="0"/>
            <a:chExt cx="11269038" cy="1277434"/>
          </a:xfrm>
        </p:grpSpPr>
        <p:sp>
          <p:nvSpPr>
            <p:cNvPr id="18" name="Freeform 18"/>
            <p:cNvSpPr/>
            <p:nvPr/>
          </p:nvSpPr>
          <p:spPr>
            <a:xfrm>
              <a:off x="0" y="241775"/>
              <a:ext cx="4033617" cy="1035658"/>
            </a:xfrm>
            <a:custGeom>
              <a:avLst/>
              <a:gdLst/>
              <a:ahLst/>
              <a:cxnLst/>
              <a:rect l="l" t="t" r="r" b="b"/>
              <a:pathLst>
                <a:path w="4033617" h="1035658">
                  <a:moveTo>
                    <a:pt x="0" y="0"/>
                  </a:moveTo>
                  <a:lnTo>
                    <a:pt x="4033617" y="0"/>
                  </a:lnTo>
                  <a:lnTo>
                    <a:pt x="4033617" y="1035659"/>
                  </a:lnTo>
                  <a:lnTo>
                    <a:pt x="0" y="10356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5429341" y="0"/>
              <a:ext cx="5839696" cy="1277434"/>
            </a:xfrm>
            <a:custGeom>
              <a:avLst/>
              <a:gdLst/>
              <a:ahLst/>
              <a:cxnLst/>
              <a:rect l="l" t="t" r="r" b="b"/>
              <a:pathLst>
                <a:path w="5839696" h="1277434">
                  <a:moveTo>
                    <a:pt x="0" y="0"/>
                  </a:moveTo>
                  <a:lnTo>
                    <a:pt x="5839697" y="0"/>
                  </a:lnTo>
                  <a:lnTo>
                    <a:pt x="5839697" y="1277434"/>
                  </a:lnTo>
                  <a:lnTo>
                    <a:pt x="0" y="12774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8401050" y="5504208"/>
            <a:ext cx="1485900" cy="375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 b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Realização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334</Words>
  <Application>Microsoft Macintosh PowerPoint</Application>
  <PresentationFormat>Personalizar</PresentationFormat>
  <Paragraphs>23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5" baseType="lpstr">
      <vt:lpstr>Bricolage Grotesque Bold</vt:lpstr>
      <vt:lpstr>Arial</vt:lpstr>
      <vt:lpstr>Poppins Semi-Bold</vt:lpstr>
      <vt:lpstr>Calibri</vt:lpstr>
      <vt:lpstr>Poppins</vt:lpstr>
      <vt:lpstr>Poppins Bold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ESUD 2026 - Template PPT</dc:title>
  <cp:lastModifiedBy>Sonia Trois</cp:lastModifiedBy>
  <cp:revision>1</cp:revision>
  <dcterms:created xsi:type="dcterms:W3CDTF">2006-08-16T00:00:00Z</dcterms:created>
  <dcterms:modified xsi:type="dcterms:W3CDTF">2026-10-21T18:17:28Z</dcterms:modified>
  <dc:identifier>DAHYpTDosms</dc:identifier>
</cp:coreProperties>
</file>